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85" r:id="rId3"/>
    <p:sldId id="286" r:id="rId4"/>
    <p:sldId id="287" r:id="rId5"/>
    <p:sldId id="288" r:id="rId6"/>
    <p:sldId id="307" r:id="rId7"/>
    <p:sldId id="309" r:id="rId8"/>
    <p:sldId id="310" r:id="rId9"/>
    <p:sldId id="311" r:id="rId10"/>
    <p:sldId id="312" r:id="rId11"/>
    <p:sldId id="314" r:id="rId12"/>
    <p:sldId id="313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6B764A67-608E-45F2-BF38-E5D49415AAD5}"/>
    <pc:docChg chg="modSld">
      <pc:chgData name="Ing. Ladislav Čáky" userId="41cafd5f-52f2-4666-9df2-a1bef462ba2d" providerId="ADAL" clId="{6B764A67-608E-45F2-BF38-E5D49415AAD5}" dt="2021-02-14T07:53:27.835" v="12" actId="6549"/>
      <pc:docMkLst>
        <pc:docMk/>
      </pc:docMkLst>
      <pc:sldChg chg="modSp mod">
        <pc:chgData name="Ing. Ladislav Čáky" userId="41cafd5f-52f2-4666-9df2-a1bef462ba2d" providerId="ADAL" clId="{6B764A67-608E-45F2-BF38-E5D49415AAD5}" dt="2021-02-14T07:53:27.835" v="12" actId="6549"/>
        <pc:sldMkLst>
          <pc:docMk/>
          <pc:sldMk cId="0" sldId="256"/>
        </pc:sldMkLst>
        <pc:spChg chg="mod">
          <ac:chgData name="Ing. Ladislav Čáky" userId="41cafd5f-52f2-4666-9df2-a1bef462ba2d" providerId="ADAL" clId="{6B764A67-608E-45F2-BF38-E5D49415AAD5}" dt="2021-02-14T07:53:27.835" v="12" actId="6549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D8B68-4A53-4BEB-8601-BBD9BD076666}" type="datetimeFigureOut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733B-72E6-4DBD-96AA-90FF98471A1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4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C733B-72E6-4DBD-96AA-90FF98471A1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2B05EE-4F0D-4E14-B4E6-BCD20612E08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AA0-53D3-4C28-9E98-77F74C3396B6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913A-60FF-44BB-8BF2-B35804CD033E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B1160-28FF-4F12-937D-13B15E0BB08C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97A0D2-2D17-4820-8E82-B62EE8FC664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5920-38FC-456B-890F-3A524A178813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05F2-1166-4448-BFFE-462B2D39124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34007-7479-4852-BAF8-EF916FF3FEB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A898-872B-43EB-B099-0382BE59210B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2CA33F-48E4-496E-B140-84CC467233F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2D333-DEE8-4C75-90A3-9DFECE0057C9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AC36F-1DF6-48FE-BA66-07D787CA601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7000924" cy="1500198"/>
          </a:xfrm>
        </p:spPr>
        <p:txBody>
          <a:bodyPr>
            <a:normAutofit fontScale="90000"/>
          </a:bodyPr>
          <a:lstStyle/>
          <a:p>
            <a:r>
              <a:rPr lang="sk-SK" dirty="0"/>
              <a:t>Posúdenie rizík (postupy, výpočty)</a:t>
            </a:r>
            <a:br>
              <a:rPr lang="sk-SK" dirty="0"/>
            </a:br>
            <a:r>
              <a:rPr lang="sk-SK" dirty="0"/>
              <a:t>Vybrané aspekty výpočtu dosahu dôsledkov ZPH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Kvapalné nebezpečné látky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10</a:t>
            </a:fld>
            <a:endParaRPr lang="sk-SK"/>
          </a:p>
        </p:txBody>
      </p:sp>
      <p:graphicFrame>
        <p:nvGraphicFramePr>
          <p:cNvPr id="51202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34315" y="2214554"/>
          <a:ext cx="8554416" cy="314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987653" imgH="1422096" progId="Word.Document.12">
                  <p:embed/>
                </p:oleObj>
              </mc:Choice>
              <mc:Fallback>
                <p:oleObj name="Dokument" r:id="rId2" imgW="5987653" imgH="1422096" progId="Word.Document.12">
                  <p:embed/>
                  <p:pic>
                    <p:nvPicPr>
                      <p:cNvPr id="512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15" y="2214554"/>
                        <a:ext cx="8554416" cy="3143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2118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11</a:t>
            </a:fld>
            <a:endParaRPr lang="sk-SK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887"/>
            <a:ext cx="8136904" cy="698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36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Fyzikálne dôsledky jednotlivých typov ZPH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/>
              <a:t>Tepelný tok (fireball, BLEVE, </a:t>
            </a:r>
            <a:r>
              <a:rPr lang="sk-SK" dirty="0" err="1"/>
              <a:t>flash</a:t>
            </a:r>
            <a:r>
              <a:rPr lang="sk-SK" dirty="0"/>
              <a:t> </a:t>
            </a:r>
            <a:r>
              <a:rPr lang="sk-SK" dirty="0" err="1"/>
              <a:t>fire</a:t>
            </a:r>
            <a:r>
              <a:rPr lang="sk-SK" dirty="0"/>
              <a:t>, </a:t>
            </a:r>
            <a:r>
              <a:rPr lang="sk-SK" dirty="0" err="1"/>
              <a:t>jet</a:t>
            </a:r>
            <a:r>
              <a:rPr lang="sk-SK" dirty="0"/>
              <a:t> </a:t>
            </a:r>
            <a:r>
              <a:rPr lang="sk-SK" dirty="0" err="1"/>
              <a:t>fire</a:t>
            </a:r>
            <a:r>
              <a:rPr lang="sk-SK" dirty="0"/>
              <a:t>, požiar mláky)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Tlakový prejav (VCE, výbuch)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Disperzia plynu alebo pár v okolitom ovzduší (toxický rozptyl, tvorba výbušnej atmosféry)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168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sk-SK" dirty="0"/>
              <a:t>Posúdenie rizika vzniku ZPH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sk-SK" dirty="0"/>
              <a:t>Účel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vypracovanie oznámenia o zaradení podniku,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vypracovanie PPZPH a BRS,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vypracovanie a využívanie BS,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vypracovanie VHP,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informovanie verejnosti,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plánovanie a vykonávanie kontrol.</a:t>
            </a:r>
          </a:p>
          <a:p>
            <a:pPr marL="457200" indent="-457200">
              <a:buClrTx/>
              <a:buSzPct val="100000"/>
              <a:buFont typeface="+mj-lt"/>
              <a:buAutoNum type="arabicPeriod" startAt="2"/>
            </a:pPr>
            <a:r>
              <a:rPr lang="sk-SK" dirty="0"/>
              <a:t>Základné údaje o podniku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identifikačné údaje o prevádzkovateľovi,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popis podniku (predmet činnosti, lokalizácia, popis a rozmiestnenie jednotlivých technológií, počty a rozmiestnenie zamestnancov a iných osôb v podniku),</a:t>
            </a:r>
          </a:p>
          <a:p>
            <a:pPr marL="822960" lvl="1" indent="-457200">
              <a:buClrTx/>
              <a:buSzPct val="100000"/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3"/>
            </a:pPr>
            <a:r>
              <a:rPr lang="sk-SK" sz="2400" dirty="0"/>
              <a:t>Popis okolia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dopravné komunikácie,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charakteristika okolia (hydrologické a geologické pomery),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klimatické pomery, 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 err="1"/>
              <a:t>seizmicita</a:t>
            </a:r>
            <a:r>
              <a:rPr lang="sk-SK" dirty="0"/>
              <a:t>.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4"/>
            </a:pPr>
            <a:r>
              <a:rPr lang="sk-SK" sz="2400" dirty="0"/>
              <a:t>Postup a metódy hodnotenia rizika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stanovenie rozsahu hodnoteného systému,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použité metódy,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stanovenie kritérií pre posúdenie rizika.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5"/>
            </a:pPr>
            <a:r>
              <a:rPr lang="sk-SK" sz="2400" dirty="0"/>
              <a:t>Selekcia zdrojov pre kvantitatívne hodnotenie rizika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5"/>
            </a:pPr>
            <a:r>
              <a:rPr lang="sk-SK" sz="2400" dirty="0"/>
              <a:t>Modelovanie možných dôsledkov jednotlivých typov prejavov ZPH.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None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3</a:t>
            </a:fld>
            <a:endParaRPr lang="sk-S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r>
              <a:rPr lang="sk-SK" sz="2400" dirty="0"/>
              <a:t>Odhad spoločenského rizika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7"/>
            </a:pPr>
            <a:endParaRPr lang="sk-SK" sz="2400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None/>
            </a:pPr>
            <a:endParaRPr lang="sk-SK" sz="1600" i="1" dirty="0"/>
          </a:p>
          <a:p>
            <a:pPr marL="457200" lvl="1" indent="-457200">
              <a:spcBef>
                <a:spcPts val="600"/>
              </a:spcBef>
              <a:buClrTx/>
              <a:buSzPct val="100000"/>
              <a:buNone/>
            </a:pPr>
            <a:r>
              <a:rPr lang="sk-SK" sz="1600" i="1" dirty="0"/>
              <a:t>Kritérium prijateľnosti rizika podľa Vyhlášky MŽP SR č. 198/2015 Z. z.</a:t>
            </a:r>
            <a:endParaRPr lang="sk-SK" sz="16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4</a:t>
            </a:fld>
            <a:endParaRPr lang="sk-SK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75009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5</a:t>
            </a:fld>
            <a:endParaRPr lang="sk-SK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600"/>
              </a:spcBef>
              <a:buClrTx/>
              <a:buSzPct val="100000"/>
              <a:buFont typeface="+mj-lt"/>
              <a:buAutoNum type="arabicPeriod" startAt="8"/>
            </a:pPr>
            <a:r>
              <a:rPr lang="sk-SK" sz="2400" dirty="0"/>
              <a:t>Posúdenie prijateľnosti hodnotených rizík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posúdenie spoločenského rizika,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posúdenie individuálneho rizika,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posúdenie environmentálneho rizika,</a:t>
            </a:r>
          </a:p>
          <a:p>
            <a:pPr marL="822960" lvl="1" indent="-457200">
              <a:buClrTx/>
              <a:buSzPct val="100000"/>
              <a:buFont typeface="Arial" pitchFamily="34" charset="0"/>
              <a:buChar char="•"/>
            </a:pPr>
            <a:r>
              <a:rPr lang="sk-SK" dirty="0"/>
              <a:t>posúdenie ekonomického rizika.</a:t>
            </a:r>
          </a:p>
          <a:p>
            <a:endParaRPr lang="sk-S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1816" cy="1143000"/>
          </a:xfrm>
        </p:spPr>
        <p:txBody>
          <a:bodyPr>
            <a:normAutofit/>
          </a:bodyPr>
          <a:lstStyle/>
          <a:p>
            <a:r>
              <a:rPr lang="sk-SK" dirty="0"/>
              <a:t>Definícia ZPH podľa zákona č. 128/2015 </a:t>
            </a:r>
            <a:r>
              <a:rPr lang="sk-SK" dirty="0" err="1"/>
              <a:t>Z.z</a:t>
            </a:r>
            <a:r>
              <a:rPr lang="sk-SK" dirty="0"/>
              <a:t>.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§ 2, písm. b):</a:t>
            </a:r>
          </a:p>
          <a:p>
            <a:pPr marL="0" indent="0">
              <a:buNone/>
            </a:pPr>
            <a:r>
              <a:rPr lang="sk-SK" dirty="0"/>
              <a:t>závažná priemyselná havária je udalosť, akou je závažný únik nebezpečnej látky, požiar alebo výbuch v dôsledku nekontrolovateľného vývoja počas prevádzky v podniku vedúci k vážnemu bezprostrednému alebo následnému ohrozeniu života alebo zdravia ľudí, životného prostredia alebo majetku s prítomnosťou jednej alebo viacerých nebezpečných látok,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554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928810"/>
            <a:ext cx="7467600" cy="1143000"/>
          </a:xfrm>
        </p:spPr>
        <p:txBody>
          <a:bodyPr/>
          <a:lstStyle/>
          <a:p>
            <a:r>
              <a:rPr lang="sk-SK" dirty="0"/>
              <a:t>Možný rozvoj udalostí po </a:t>
            </a:r>
            <a:r>
              <a:rPr lang="sk-SK"/>
              <a:t>úniku NL</a:t>
            </a:r>
            <a:endParaRPr lang="sk-SK" dirty="0"/>
          </a:p>
        </p:txBody>
      </p:sp>
      <p:sp>
        <p:nvSpPr>
          <p:cNvPr id="3" name="Zástupný symbol čísla snímky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9803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Plynné nebezpečné látky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8</a:t>
            </a:fld>
            <a:endParaRPr lang="sk-SK"/>
          </a:p>
        </p:txBody>
      </p:sp>
      <p:graphicFrame>
        <p:nvGraphicFramePr>
          <p:cNvPr id="49154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14281" y="2071678"/>
          <a:ext cx="8571451" cy="3000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217560" imgH="1420701" progId="Word.Document.12">
                  <p:embed/>
                </p:oleObj>
              </mc:Choice>
              <mc:Fallback>
                <p:oleObj name="Dokument" r:id="rId2" imgW="6217560" imgH="1420701" progId="Word.Document.12">
                  <p:embed/>
                  <p:pic>
                    <p:nvPicPr>
                      <p:cNvPr id="491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1" y="2071678"/>
                        <a:ext cx="8571451" cy="30003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179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Plynné nebezpečné látky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9</a:t>
            </a:fld>
            <a:endParaRPr lang="sk-SK"/>
          </a:p>
        </p:txBody>
      </p:sp>
      <p:graphicFrame>
        <p:nvGraphicFramePr>
          <p:cNvPr id="5017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29133" y="2143116"/>
          <a:ext cx="8260306" cy="28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845658" imgH="1420701" progId="Word.Document.12">
                  <p:embed/>
                </p:oleObj>
              </mc:Choice>
              <mc:Fallback>
                <p:oleObj name="Dokument" r:id="rId2" imgW="6845658" imgH="1420701" progId="Word.Document.12">
                  <p:embed/>
                  <p:pic>
                    <p:nvPicPr>
                      <p:cNvPr id="501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133" y="2143116"/>
                        <a:ext cx="8260306" cy="2857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35474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327</Words>
  <Application>Microsoft Office PowerPoint</Application>
  <PresentationFormat>Prezentácia na obrazovke (4:3)</PresentationFormat>
  <Paragraphs>70</Paragraphs>
  <Slides>12</Slides>
  <Notes>1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Schoolbook</vt:lpstr>
      <vt:lpstr>Wingdings</vt:lpstr>
      <vt:lpstr>Wingdings 2</vt:lpstr>
      <vt:lpstr>Arkáda</vt:lpstr>
      <vt:lpstr>Dokument</vt:lpstr>
      <vt:lpstr>Posúdenie rizík (postupy, výpočty) Vybrané aspekty výpočtu dosahu dôsledkov ZPH </vt:lpstr>
      <vt:lpstr>Posúdenie rizika vzniku ZPH</vt:lpstr>
      <vt:lpstr>Prezentácia programu PowerPoint</vt:lpstr>
      <vt:lpstr>Prezentácia programu PowerPoint</vt:lpstr>
      <vt:lpstr>Prezentácia programu PowerPoint</vt:lpstr>
      <vt:lpstr>Definícia ZPH podľa zákona č. 128/2015 Z.z. </vt:lpstr>
      <vt:lpstr>Možný rozvoj udalostí po úniku NL</vt:lpstr>
      <vt:lpstr>Plynné nebezpečné látky</vt:lpstr>
      <vt:lpstr>Plynné nebezpečné látky</vt:lpstr>
      <vt:lpstr>Kvapalné nebezpečné látky</vt:lpstr>
      <vt:lpstr>Prezentácia programu PowerPoint</vt:lpstr>
      <vt:lpstr>Fyzikálne dôsledky jednotlivých typov ZPH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Vybraná problematika výpočtu dosahu dôsledkov ZPH</dc:title>
  <dc:creator>Laco</dc:creator>
  <cp:lastModifiedBy>Ing. Ladislav Čáky</cp:lastModifiedBy>
  <cp:revision>88</cp:revision>
  <dcterms:created xsi:type="dcterms:W3CDTF">2007-11-26T09:20:14Z</dcterms:created>
  <dcterms:modified xsi:type="dcterms:W3CDTF">2021-02-14T07:53:45Z</dcterms:modified>
</cp:coreProperties>
</file>