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86C02F-E9E4-4C7A-85F8-EEF8AABB0639}" type="datetimeFigureOut">
              <a:rPr lang="sk-SK" smtClean="0"/>
              <a:t>27. 4. 2020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14A916-263B-4396-8F72-FFB07738B1F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60510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AAEE-5900-44FC-9FC1-79AB5475108B}" type="datetime1">
              <a:rPr lang="sk-SK" smtClean="0"/>
              <a:t>27. 4. 2020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Autor Nazov práce</a:t>
            </a: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0C2-E1D5-4A31-90BD-294F74E5DDA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48538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45797-4722-4A8B-A793-3B1F9DEF9C92}" type="datetime1">
              <a:rPr lang="sk-SK" smtClean="0"/>
              <a:t>27. 4. 2020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Autor Nazov práce</a:t>
            </a: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0C2-E1D5-4A31-90BD-294F74E5DDA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741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DE686-633C-4B20-8999-37AC4FFF1595}" type="datetime1">
              <a:rPr lang="sk-SK" smtClean="0"/>
              <a:t>27. 4. 2020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Autor Nazov práce</a:t>
            </a: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0C2-E1D5-4A31-90BD-294F74E5DDA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12731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D3B88-D90A-4BD6-BFA0-847B8B5F1112}" type="datetime1">
              <a:rPr lang="sk-SK" smtClean="0"/>
              <a:t>27. 4. 2020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Autor Nazov práce</a:t>
            </a: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0C2-E1D5-4A31-90BD-294F74E5DDA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83166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BD67C-1280-45D6-8A8F-ECFC4EE020D2}" type="datetime1">
              <a:rPr lang="sk-SK" smtClean="0"/>
              <a:t>27. 4. 2020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Autor Nazov práce</a:t>
            </a: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0C2-E1D5-4A31-90BD-294F74E5DDA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68749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79934-7B8F-47DC-BDE4-7775B9E398E3}" type="datetime1">
              <a:rPr lang="sk-SK" smtClean="0"/>
              <a:t>27. 4. 2020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Autor Nazov práce</a:t>
            </a: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0C2-E1D5-4A31-90BD-294F74E5DDA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16665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0C118-39EE-4D6A-9CC4-628AF0B0F1B4}" type="datetime1">
              <a:rPr lang="sk-SK" smtClean="0"/>
              <a:t>27. 4. 2020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Autor Nazov práce</a:t>
            </a:r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0C2-E1D5-4A31-90BD-294F74E5DDA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03657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F59DB-9F26-4FC9-9C2E-09044A909513}" type="datetime1">
              <a:rPr lang="sk-SK" smtClean="0"/>
              <a:t>27. 4. 2020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Autor Nazov práce</a:t>
            </a: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0C2-E1D5-4A31-90BD-294F74E5DDA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13880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276E0-1F77-49FD-B2F7-70B71E547013}" type="datetime1">
              <a:rPr lang="sk-SK" smtClean="0"/>
              <a:t>27. 4. 2020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Autor Nazov práce</a:t>
            </a:r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0C2-E1D5-4A31-90BD-294F74E5DDA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1909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C6B7B-822E-4774-B8A4-CF50AED4CFB6}" type="datetime1">
              <a:rPr lang="sk-SK" smtClean="0"/>
              <a:t>27. 4. 2020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Autor Nazov práce</a:t>
            </a: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0C2-E1D5-4A31-90BD-294F74E5DDA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20755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780E3-83FB-4687-BB74-28AC2222A3D9}" type="datetime1">
              <a:rPr lang="sk-SK" smtClean="0"/>
              <a:t>27. 4. 2020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Autor Nazov práce</a:t>
            </a: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B0C2-E1D5-4A31-90BD-294F74E5DDA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75970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8A6E6-8A34-435B-810E-5C1E074E77BD}" type="datetime1">
              <a:rPr lang="sk-SK" smtClean="0"/>
              <a:t>27. 4. 2020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k-SK" smtClean="0"/>
              <a:t>Autor Nazov práce</a:t>
            </a: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EB0C2-E1D5-4A31-90BD-294F74E5DDA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89827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1470025"/>
          </a:xfrm>
        </p:spPr>
        <p:txBody>
          <a:bodyPr/>
          <a:lstStyle/>
          <a:p>
            <a:r>
              <a:rPr lang="en-US" dirty="0" smtClean="0"/>
              <a:t>N</a:t>
            </a:r>
            <a:r>
              <a:rPr lang="sk-SK" dirty="0" err="1" smtClean="0"/>
              <a:t>ázov</a:t>
            </a:r>
            <a:r>
              <a:rPr lang="sk-SK" dirty="0" smtClean="0"/>
              <a:t> práce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4412704"/>
            <a:ext cx="6400800" cy="1248544"/>
          </a:xfrm>
        </p:spPr>
        <p:txBody>
          <a:bodyPr/>
          <a:lstStyle/>
          <a:p>
            <a:r>
              <a:rPr lang="sk-SK" sz="2800" b="1" dirty="0" smtClean="0">
                <a:solidFill>
                  <a:schemeClr val="tx1"/>
                </a:solidFill>
              </a:rPr>
              <a:t>Diplomová práca</a:t>
            </a:r>
          </a:p>
          <a:p>
            <a:r>
              <a:rPr lang="sk-SK" sz="2800" dirty="0" smtClean="0">
                <a:solidFill>
                  <a:schemeClr val="tx1"/>
                </a:solidFill>
              </a:rPr>
              <a:t>Meno a priezvisko autora</a:t>
            </a:r>
          </a:p>
        </p:txBody>
      </p:sp>
    </p:spTree>
    <p:extLst>
      <p:ext uri="{BB962C8B-B14F-4D97-AF65-F5344CB8AC3E}">
        <p14:creationId xmlns:p14="http://schemas.microsoft.com/office/powerpoint/2010/main" val="418949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452264" y="6309320"/>
            <a:ext cx="5415880" cy="432048"/>
          </a:xfrm>
        </p:spPr>
        <p:txBody>
          <a:bodyPr/>
          <a:lstStyle/>
          <a:p>
            <a:pPr algn="l"/>
            <a:r>
              <a:rPr lang="sk-SK" sz="1000" dirty="0" smtClean="0"/>
              <a:t>Autor</a:t>
            </a:r>
          </a:p>
          <a:p>
            <a:pPr algn="l"/>
            <a:r>
              <a:rPr lang="sk-SK" sz="1000" dirty="0" smtClean="0"/>
              <a:t>Názov práce</a:t>
            </a:r>
            <a:endParaRPr lang="sk-SK" sz="1000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>
          <a:xfrm>
            <a:off x="8748464" y="0"/>
            <a:ext cx="395536" cy="365125"/>
          </a:xfrm>
        </p:spPr>
        <p:txBody>
          <a:bodyPr/>
          <a:lstStyle/>
          <a:p>
            <a:fld id="{E99EB0C2-E1D5-4A31-90BD-294F74E5DDAE}" type="slidenum">
              <a:rPr lang="sk-SK" smtClean="0"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2424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13</Words>
  <Application>Microsoft Office PowerPoint</Application>
  <PresentationFormat>Prezentácia na obrazovke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2</vt:i4>
      </vt:variant>
    </vt:vector>
  </HeadingPairs>
  <TitlesOfParts>
    <vt:vector size="3" baseType="lpstr">
      <vt:lpstr>Motív Office</vt:lpstr>
      <vt:lpstr>Názov práce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admin</dc:creator>
  <cp:lastModifiedBy>admin</cp:lastModifiedBy>
  <cp:revision>5</cp:revision>
  <dcterms:created xsi:type="dcterms:W3CDTF">2020-04-27T13:04:15Z</dcterms:created>
  <dcterms:modified xsi:type="dcterms:W3CDTF">2020-04-27T16:13:31Z</dcterms:modified>
</cp:coreProperties>
</file>