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61" r:id="rId2"/>
    <p:sldId id="264" r:id="rId3"/>
    <p:sldId id="279" r:id="rId4"/>
    <p:sldId id="265" r:id="rId5"/>
    <p:sldId id="281" r:id="rId6"/>
    <p:sldId id="267" r:id="rId7"/>
    <p:sldId id="277" r:id="rId8"/>
    <p:sldId id="272" r:id="rId9"/>
    <p:sldId id="278" r:id="rId10"/>
    <p:sldId id="273" r:id="rId11"/>
    <p:sldId id="280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6C02F-E9E4-4C7A-85F8-EEF8AABB0639}" type="datetimeFigureOut">
              <a:rPr lang="sk-SK" smtClean="0"/>
              <a:t>13. 5. 2025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A916-263B-4396-8F72-FFB07738B1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051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899F-09BE-4741-892C-707D63017584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853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5BCE-22C0-4E5D-8935-B2CB82EA6C32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4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3D07-AD32-4543-857D-7D43B02E182B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273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DF66-8197-4A68-BD61-9638EBB0FEDB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316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AD8C-695F-4F03-BDA9-71EA2F3B777F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874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5FD8-0DF1-407E-ABF4-2B5787DC8D3E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66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2C1A-6869-4B28-9289-C452D2C8E434}" type="datetime1">
              <a:rPr lang="sk-SK" smtClean="0"/>
              <a:t>13. 5. 2025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365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128-6090-4D81-B98F-5323137BD395}" type="datetime1">
              <a:rPr lang="sk-SK" smtClean="0"/>
              <a:t>13. 5. 2025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388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1791-BB57-4623-8A92-DC19115FFAAD}" type="datetime1">
              <a:rPr lang="sk-SK" smtClean="0"/>
              <a:t>13. 5. 2025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90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5873-E969-429C-8F46-E06B1D5FE702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075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01D0-632F-41AF-B68C-1ADD3EB32617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597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1025A-C7AF-4344-BB48-E666D30699AE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982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>
            <a:extLst>
              <a:ext uri="{FF2B5EF4-FFF2-40B4-BE49-F238E27FC236}">
                <a16:creationId xmlns:a16="http://schemas.microsoft.com/office/drawing/2014/main" id="{70CF1C0F-A9E0-19EA-6829-25417366242F}"/>
              </a:ext>
            </a:extLst>
          </p:cNvPr>
          <p:cNvSpPr txBox="1"/>
          <p:nvPr/>
        </p:nvSpPr>
        <p:spPr>
          <a:xfrm>
            <a:off x="2987824" y="2183086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800" b="1" dirty="0">
                <a:solidFill>
                  <a:srgbClr val="2B4A89"/>
                </a:solidFill>
              </a:rPr>
              <a:t>Názov práce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5E4B0F0A-8A5D-86B8-5F8A-3634C1D90534}"/>
              </a:ext>
            </a:extLst>
          </p:cNvPr>
          <p:cNvSpPr txBox="1"/>
          <p:nvPr/>
        </p:nvSpPr>
        <p:spPr>
          <a:xfrm>
            <a:off x="3081776" y="4904843"/>
            <a:ext cx="4744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>
                <a:solidFill>
                  <a:srgbClr val="2B4A89"/>
                </a:solidFill>
              </a:rPr>
              <a:t>Diplomová práca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3653EEB2-7CD4-F36B-14BC-730C28402B2D}"/>
              </a:ext>
            </a:extLst>
          </p:cNvPr>
          <p:cNvSpPr txBox="1"/>
          <p:nvPr/>
        </p:nvSpPr>
        <p:spPr>
          <a:xfrm>
            <a:off x="52875" y="5657671"/>
            <a:ext cx="8191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Autor: </a:t>
            </a:r>
            <a:br>
              <a:rPr lang="sk-SK" sz="2400" b="1" dirty="0">
                <a:solidFill>
                  <a:srgbClr val="2B4A89"/>
                </a:solidFill>
              </a:rPr>
            </a:br>
            <a:r>
              <a:rPr lang="sk-SK" sz="2400" b="1" dirty="0">
                <a:solidFill>
                  <a:srgbClr val="2B4A89"/>
                </a:solidFill>
              </a:rPr>
              <a:t>Školiteľ: </a:t>
            </a:r>
          </a:p>
          <a:p>
            <a:r>
              <a:rPr lang="sk-SK" sz="2400" b="1" dirty="0">
                <a:solidFill>
                  <a:srgbClr val="2B4A89"/>
                </a:solidFill>
              </a:rPr>
              <a:t>Konzultant: </a:t>
            </a:r>
            <a:r>
              <a:rPr lang="sk-SK" sz="2400" dirty="0">
                <a:solidFill>
                  <a:srgbClr val="2B4A89"/>
                </a:solidFill>
              </a:rPr>
              <a:t>ak konzultanta nemáte, vymažte tento riadok</a:t>
            </a:r>
            <a:endParaRPr lang="sk-SK" sz="2400" b="1" dirty="0">
              <a:solidFill>
                <a:srgbClr val="2B4A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497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Záver a prínos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Význam práce pre hospodársku prax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C8F45785-6AE1-8F9C-2B09-1BB1E753AF1A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10 / 12</a:t>
            </a:r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99A08-7F9E-9B73-BB23-E9DFE42ED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8660BF4E-B12C-DCF6-5DB2-0D778E836F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5571554-772E-FCEA-C677-CECD51C0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Záver a prínos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CD02E10-9933-92CA-A91B-2C9C03E3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Význam práce pre hospodársku prax</a:t>
            </a:r>
          </a:p>
          <a:p>
            <a:endParaRPr lang="sk-SK" dirty="0">
              <a:solidFill>
                <a:srgbClr val="2B4A89"/>
              </a:solidFill>
            </a:endParaRPr>
          </a:p>
          <a:p>
            <a:endParaRPr lang="sk-SK" dirty="0">
              <a:solidFill>
                <a:srgbClr val="2B4A89"/>
              </a:solidFill>
            </a:endParaRPr>
          </a:p>
          <a:p>
            <a:r>
              <a:rPr lang="sk-SK" dirty="0">
                <a:solidFill>
                  <a:srgbClr val="FF0000"/>
                </a:solidFill>
              </a:rPr>
              <a:t>Po dokončení prezentácie prejdite na kartu Zobraziť -&gt; kliknite na Makrá-&gt; kliknite na </a:t>
            </a:r>
            <a:r>
              <a:rPr lang="sk-SK" dirty="0" err="1">
                <a:solidFill>
                  <a:srgbClr val="FF0000"/>
                </a:solidFill>
              </a:rPr>
              <a:t>AddConditionalSlideNumbers</a:t>
            </a:r>
            <a:r>
              <a:rPr lang="sk-SK">
                <a:solidFill>
                  <a:srgbClr val="FF0000"/>
                </a:solidFill>
              </a:rPr>
              <a:t> -&gt; kliknite Spustiť</a:t>
            </a:r>
          </a:p>
          <a:p>
            <a:endParaRPr lang="sk-SK" dirty="0">
              <a:solidFill>
                <a:srgbClr val="2B4A89"/>
              </a:solidFill>
            </a:endParaRPr>
          </a:p>
        </p:txBody>
      </p:sp>
      <p:sp>
        <p:nvSpPr>
          <p:cNvPr id="12" name="SlideNumberBox">
            <a:extLst>
              <a:ext uri="{FF2B5EF4-FFF2-40B4-BE49-F238E27FC236}">
                <a16:creationId xmlns:a16="http://schemas.microsoft.com/office/drawing/2014/main" id="{3DCD58D1-E494-990F-D6DB-EF4E4A459C56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11 / 12</a:t>
            </a:r>
          </a:p>
        </p:txBody>
      </p:sp>
    </p:spTree>
    <p:extLst>
      <p:ext uri="{BB962C8B-B14F-4D97-AF65-F5344CB8AC3E}">
        <p14:creationId xmlns:p14="http://schemas.microsoft.com/office/powerpoint/2010/main" val="2583090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13" name="SlideNumberBox">
            <a:extLst>
              <a:ext uri="{FF2B5EF4-FFF2-40B4-BE49-F238E27FC236}">
                <a16:creationId xmlns:a16="http://schemas.microsoft.com/office/drawing/2014/main" id="{1C17E656-6661-58EC-7B20-62749E3D94A7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12 / 12</a:t>
            </a:r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2">
                    <a:lumMod val="50000"/>
                  </a:schemeClr>
                </a:solidFill>
              </a:rPr>
              <a:t>Každá otázka samostatná snímka</a:t>
            </a:r>
          </a:p>
          <a:p>
            <a:r>
              <a:rPr lang="sk-SK" dirty="0">
                <a:solidFill>
                  <a:schemeClr val="bg2">
                    <a:lumMod val="50000"/>
                  </a:schemeClr>
                </a:solidFill>
              </a:rPr>
              <a:t>Uvedenie otázky školiteľa</a:t>
            </a:r>
          </a:p>
          <a:p>
            <a:r>
              <a:rPr lang="sk-SK" dirty="0">
                <a:solidFill>
                  <a:schemeClr val="bg2">
                    <a:lumMod val="50000"/>
                  </a:schemeClr>
                </a:solidFill>
              </a:rPr>
              <a:t>Spracovanie odpovede na zadanú otázku.</a:t>
            </a:r>
          </a:p>
          <a:p>
            <a:r>
              <a:rPr lang="sk-SK" dirty="0">
                <a:solidFill>
                  <a:schemeClr val="bg2">
                    <a:lumMod val="50000"/>
                  </a:schemeClr>
                </a:solidFill>
              </a:rPr>
              <a:t>(text, obrázky, grafy, tabuľky)</a:t>
            </a:r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Každá otázka samostatná snímka</a:t>
            </a:r>
          </a:p>
          <a:p>
            <a:r>
              <a:rPr lang="sk-SK" dirty="0">
                <a:solidFill>
                  <a:srgbClr val="2B4A89"/>
                </a:solidFill>
              </a:rPr>
              <a:t>Uvedenie otázky oponenta</a:t>
            </a:r>
          </a:p>
          <a:p>
            <a:r>
              <a:rPr lang="sk-SK" dirty="0">
                <a:solidFill>
                  <a:srgbClr val="2B4A89"/>
                </a:solidFill>
              </a:rPr>
              <a:t>Spracovanie odpovede na zadanú otázku.</a:t>
            </a:r>
          </a:p>
          <a:p>
            <a:r>
              <a:rPr lang="sk-SK" dirty="0">
                <a:solidFill>
                  <a:srgbClr val="2B4A89"/>
                </a:solidFill>
              </a:rPr>
              <a:t>(text, obrázky, grafy, tabuľky)</a:t>
            </a:r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Obsah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C81D2C3F-6F48-8C5D-98E7-04225E47F255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2 / 12</a:t>
            </a:r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5C740-8F42-9B29-92B2-45827A7BF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3545B5E8-CD03-BE01-901E-BBBC094656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552951E-A29D-53C9-B598-9C11D2FB0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652ED8B-AB9B-25FE-7D38-2E6173172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Zdôvodnenie výberu témy</a:t>
            </a:r>
          </a:p>
          <a:p>
            <a:r>
              <a:rPr lang="sk-SK" dirty="0">
                <a:solidFill>
                  <a:srgbClr val="2B4A89"/>
                </a:solidFill>
              </a:rPr>
              <a:t>Definovanie hlavného cieľa práce a čiastkových cieľov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5B9B614D-0C14-C6D8-49E0-AE4160ADC09E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3 / 12</a:t>
            </a:r>
          </a:p>
        </p:txBody>
      </p:sp>
    </p:spTree>
    <p:extLst>
      <p:ext uri="{BB962C8B-B14F-4D97-AF65-F5344CB8AC3E}">
        <p14:creationId xmlns:p14="http://schemas.microsoft.com/office/powerpoint/2010/main" val="309850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1-2 snímky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A6131230-F112-C663-02A5-5BDFC49C0256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4 / 12</a:t>
            </a:r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62D73-EA5E-F8A7-70ED-1CD417D6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A33F1AD5-307B-3530-DF53-36939A9EAE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32905D2-932E-408F-3679-CD7CCE30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50CEFE3-1D7F-4C39-87CF-B2C3BF09A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1-2 snímky</a:t>
            </a: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8F858A8D-50E0-C078-5833-5A5293F9353D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5 / 12</a:t>
            </a:r>
          </a:p>
        </p:txBody>
      </p:sp>
    </p:spTree>
    <p:extLst>
      <p:ext uri="{BB962C8B-B14F-4D97-AF65-F5344CB8AC3E}">
        <p14:creationId xmlns:p14="http://schemas.microsoft.com/office/powerpoint/2010/main" val="247542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3-5 snímok</a:t>
            </a:r>
          </a:p>
          <a:p>
            <a:r>
              <a:rPr lang="sk-SK" dirty="0">
                <a:solidFill>
                  <a:srgbClr val="2B4A89"/>
                </a:solidFill>
              </a:rPr>
              <a:t> ....  (napr. tabuľky, grafy, obrázky, snímky obrazovky, schémy, výpočty  ....).</a:t>
            </a:r>
          </a:p>
          <a:p>
            <a:r>
              <a:rPr lang="sk-SK" dirty="0">
                <a:solidFill>
                  <a:srgbClr val="2B4A89"/>
                </a:solidFill>
              </a:rPr>
              <a:t>Východiskový stav riešenej problematiky.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5DBABFB3-2140-A2CA-272F-EC868694084B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6 / 12</a:t>
            </a:r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FC238-65BB-7742-C7AC-C0DA86CC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C78EA6B8-0092-9247-CDD0-8B961BDBF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8F3F397-93F9-8B98-0DA8-A57B0BBB1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50601D-81BE-3A71-9128-E6305CC58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....  (napr. hlavné zistenia analýzy, sumarizácia výsledkov analýzy, ....).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CC497DD2-015E-600F-D00C-4B1207C412EC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7 / 12</a:t>
            </a:r>
          </a:p>
        </p:txBody>
      </p:sp>
    </p:spTree>
    <p:extLst>
      <p:ext uri="{BB962C8B-B14F-4D97-AF65-F5344CB8AC3E}">
        <p14:creationId xmlns:p14="http://schemas.microsoft.com/office/powerpoint/2010/main" val="12468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Návrhy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2-4 snímky</a:t>
            </a:r>
          </a:p>
          <a:p>
            <a:r>
              <a:rPr lang="sk-SK" dirty="0">
                <a:solidFill>
                  <a:srgbClr val="2B4A89"/>
                </a:solidFill>
              </a:rPr>
              <a:t>Vlastné navrhované opatrenia</a:t>
            </a:r>
          </a:p>
          <a:p>
            <a:r>
              <a:rPr lang="sk-SK" dirty="0">
                <a:solidFill>
                  <a:srgbClr val="2B4A89"/>
                </a:solidFill>
              </a:rPr>
              <a:t> ....  (napr. tabuľky, grafy, obrázky, snímky obrazovky, schémy, výpočty  ....).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35249532-1C28-9EC2-50A4-BBB55A57656A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8 / 12</a:t>
            </a:r>
          </a:p>
        </p:txBody>
      </p:sp>
    </p:spTree>
    <p:extLst>
      <p:ext uri="{BB962C8B-B14F-4D97-AF65-F5344CB8AC3E}">
        <p14:creationId xmlns:p14="http://schemas.microsoft.com/office/powerpoint/2010/main" val="3064254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C48FB-BCAF-101D-BF41-26F063CFB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A43FF4A7-786F-62F5-7D8E-273A236E56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AE53622-3E0B-53F9-3305-488776AAA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Zhodnotenie návrhov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8AE7DC6-D041-3679-95F6-D870956C9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Zamerať sa na ekonomické zhodnotenie návrhov</a:t>
            </a:r>
          </a:p>
        </p:txBody>
      </p:sp>
      <p:sp>
        <p:nvSpPr>
          <p:cNvPr id="14" name="SlideNumberBox">
            <a:extLst>
              <a:ext uri="{FF2B5EF4-FFF2-40B4-BE49-F238E27FC236}">
                <a16:creationId xmlns:a16="http://schemas.microsoft.com/office/drawing/2014/main" id="{F31A9F66-240B-CEF3-9FF8-0067DF9F41BF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9 / 12</a:t>
            </a:r>
          </a:p>
        </p:txBody>
      </p:sp>
    </p:spTree>
    <p:extLst>
      <p:ext uri="{BB962C8B-B14F-4D97-AF65-F5344CB8AC3E}">
        <p14:creationId xmlns:p14="http://schemas.microsoft.com/office/powerpoint/2010/main" val="402239320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254</Words>
  <Application>Microsoft Office PowerPoint</Application>
  <PresentationFormat>Prezentácia na obrazovke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Motív Office</vt:lpstr>
      <vt:lpstr>Prezentácia programu PowerPoint</vt:lpstr>
      <vt:lpstr>Obsah</vt:lpstr>
      <vt:lpstr>Ciele práce</vt:lpstr>
      <vt:lpstr>Teoretická časť práce</vt:lpstr>
      <vt:lpstr>Teoretická časť práce</vt:lpstr>
      <vt:lpstr>Analytická časť práce</vt:lpstr>
      <vt:lpstr>Závery analýzy</vt:lpstr>
      <vt:lpstr>Návrhy práce</vt:lpstr>
      <vt:lpstr>Zhodnotenie návrhov práce</vt:lpstr>
      <vt:lpstr>Záver a prínos práce</vt:lpstr>
      <vt:lpstr>Záver a prínos práce</vt:lpstr>
      <vt:lpstr>Ďakujem za pozornosť</vt:lpstr>
      <vt:lpstr>Otázky z posudku školiteľa</vt:lpstr>
      <vt:lpstr>Otázky z posudku oponenta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admin</dc:creator>
  <cp:lastModifiedBy>Lenka Vyrostková</cp:lastModifiedBy>
  <cp:revision>15</cp:revision>
  <dcterms:created xsi:type="dcterms:W3CDTF">2020-04-27T13:04:15Z</dcterms:created>
  <dcterms:modified xsi:type="dcterms:W3CDTF">2025-05-13T11:48:32Z</dcterms:modified>
</cp:coreProperties>
</file>