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74" r:id="rId5"/>
    <p:sldId id="280" r:id="rId6"/>
    <p:sldId id="284" r:id="rId7"/>
    <p:sldId id="278" r:id="rId8"/>
    <p:sldId id="259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E5F017-034A-46B3-9C2B-C94DAA8A2AB2}" v="3" dt="2026-04-08T10:29:03.620"/>
    <p1510:client id="{A71D95DF-D41B-4986-AE88-2C8142F99628}" v="5" dt="2026-04-08T10:30:20.6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a Majerníková" userId="S::janka.majernikova@tuke.sk::49698794-517b-49bf-b71c-1c8b4750f757" providerId="AD" clId="Web-{A71D95DF-D41B-4986-AE88-2C8142F99628}"/>
    <pc:docChg chg="modSld">
      <pc:chgData name="Janka Majerníková" userId="S::janka.majernikova@tuke.sk::49698794-517b-49bf-b71c-1c8b4750f757" providerId="AD" clId="Web-{A71D95DF-D41B-4986-AE88-2C8142F99628}" dt="2026-04-08T10:30:20.651" v="5" actId="20577"/>
      <pc:docMkLst>
        <pc:docMk/>
      </pc:docMkLst>
      <pc:sldChg chg="modSp">
        <pc:chgData name="Janka Majerníková" userId="S::janka.majernikova@tuke.sk::49698794-517b-49bf-b71c-1c8b4750f757" providerId="AD" clId="Web-{A71D95DF-D41B-4986-AE88-2C8142F99628}" dt="2026-04-08T10:30:20.651" v="5" actId="20577"/>
        <pc:sldMkLst>
          <pc:docMk/>
          <pc:sldMk cId="875417251" sldId="257"/>
        </pc:sldMkLst>
        <pc:spChg chg="mod">
          <ac:chgData name="Janka Majerníková" userId="S::janka.majernikova@tuke.sk::49698794-517b-49bf-b71c-1c8b4750f757" providerId="AD" clId="Web-{A71D95DF-D41B-4986-AE88-2C8142F99628}" dt="2026-04-08T10:30:20.651" v="5" actId="20577"/>
          <ac:spMkLst>
            <pc:docMk/>
            <pc:sldMk cId="875417251" sldId="257"/>
            <ac:spMk id="3" creationId="{A240A136-8CE6-807F-27A0-4868F0269677}"/>
          </ac:spMkLst>
        </pc:spChg>
      </pc:sldChg>
    </pc:docChg>
  </pc:docChgLst>
  <pc:docChgLst>
    <pc:chgData name="Janka Majerníková" userId="S::janka.majernikova@tuke.sk::49698794-517b-49bf-b71c-1c8b4750f757" providerId="AD" clId="Web-{19E5F017-034A-46B3-9C2B-C94DAA8A2AB2}"/>
    <pc:docChg chg="modSld">
      <pc:chgData name="Janka Majerníková" userId="S::janka.majernikova@tuke.sk::49698794-517b-49bf-b71c-1c8b4750f757" providerId="AD" clId="Web-{19E5F017-034A-46B3-9C2B-C94DAA8A2AB2}" dt="2026-04-08T10:29:03.620" v="2" actId="20577"/>
      <pc:docMkLst>
        <pc:docMk/>
      </pc:docMkLst>
      <pc:sldChg chg="modSp">
        <pc:chgData name="Janka Majerníková" userId="S::janka.majernikova@tuke.sk::49698794-517b-49bf-b71c-1c8b4750f757" providerId="AD" clId="Web-{19E5F017-034A-46B3-9C2B-C94DAA8A2AB2}" dt="2026-04-08T10:29:03.620" v="2" actId="20577"/>
        <pc:sldMkLst>
          <pc:docMk/>
          <pc:sldMk cId="875417251" sldId="257"/>
        </pc:sldMkLst>
        <pc:spChg chg="mod">
          <ac:chgData name="Janka Majerníková" userId="S::janka.majernikova@tuke.sk::49698794-517b-49bf-b71c-1c8b4750f757" providerId="AD" clId="Web-{19E5F017-034A-46B3-9C2B-C94DAA8A2AB2}" dt="2026-04-08T10:29:03.620" v="2" actId="20577"/>
          <ac:spMkLst>
            <pc:docMk/>
            <pc:sldMk cId="875417251" sldId="257"/>
            <ac:spMk id="3" creationId="{A240A136-8CE6-807F-27A0-4868F02696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EEBA67-CD45-7A13-BE46-7D4095E8A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32C9F6B-7FB5-9361-88E2-D0455AC95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8431F10-648F-7A7D-4CA2-71B50F5E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DF3F384-A7F0-A2D4-EBF7-51D80B086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4BF72E8-1326-1D35-BB61-CB7B3CDE8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549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E7BD34-1564-AC07-F773-02375303D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A008688-D002-D5FE-FB1A-803BF7DF7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5706327-BCB1-E4E5-422F-48C107835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D6A75E9-5F86-B43D-B664-54A57D6CC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26BC3A7-BF9B-8B66-67F7-D94FE3313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976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6B7A0F3-9160-CE85-5417-249D2B4399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306344D1-444D-A131-2866-E44385218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A887853-9B08-75D0-EA78-92E6EBCD9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060FDFD-29CA-BB5B-9975-CFD5141B0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7BCC143-8124-9ABA-1A0E-95D88F2F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457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501BAF-B4EA-99F7-4967-AE56F473B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C15E499-8CB5-A3D1-A528-39ED29BD5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F27E5E7-F492-A771-88AC-3A6C7BD57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153BB74-3A64-DD2B-455A-57A6050D9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7FA7799-FAAB-1D26-4B8F-33A880382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832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EC3514-081B-204B-016A-DB6F9A707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B60F423-C33A-6F04-3821-E27CCF294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A793FDB-6179-B180-51F4-325ECA4C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C42390E-D69A-A2A2-09E0-4591A0F89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C57F3E5-5B8C-16D1-1519-3BF22F01E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075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0BB06C-DBA1-0383-B460-F3857C200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253729B-E9FB-065C-D7B8-7227C10916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22DAB5D-32D9-9FD5-D828-B334D577B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9F11070-1899-0399-FF27-EC8A35619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C41BF007-3A3E-0D7F-03C1-20BCC2ABB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E20AF592-042C-FEA8-4E8C-D40646367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7127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56E284-4E21-989D-AD7A-42C53C74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9FE018A-0268-A60D-546A-EEAC00350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A39712A-8D7F-E0C4-D5A3-7041398D7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470147D-8C20-6B7B-4FBD-A8938BD09C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C5296174-95DE-F1EB-171C-0C86F5CD8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EA0E373-D58B-08FB-8F7C-785DA21F8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0B4559F9-E513-794C-86BE-2341A04AC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34A468D5-B7DC-6FFF-7BAF-6AD0CF758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04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9C02E7-EE7D-4269-82F2-40D7D033C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B6486613-0583-8104-078C-5A7B22117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A7F778B5-34F6-121F-9523-0E84A42C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44097D15-9F51-20E5-DCB9-70AFE0D4F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055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E38061E9-6F46-60F7-DF92-D807683F5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05056309-BE07-D68A-25D8-23A5FFD78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AC7997D3-D7D2-A4A2-DF9E-E15B18B9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5694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330C99-FFDF-A513-1C95-39697D910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3702D8-60BD-B9E2-6850-1F3175104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5F43F6F-FFF4-577B-644C-751B148A1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08EDBA7-0363-9214-C11D-7A33DF044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C1DE709-DCE9-BEB9-3364-F3A267F88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45C5966-A3FF-8D32-839A-45A821B57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588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AF0A4-14FF-AC40-94EE-D2C29B5F4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5E3F140-7587-1E77-ABC4-D962A9C58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C25C493-88A5-AE3D-2BF2-C806723DB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988CB77-6409-224A-88D8-E4AC5AF8B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18322F0-41C3-C170-BC19-6B67A5AB9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1CE4492-A452-2EFB-EDF7-D5A71D393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87423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B3E40169-EA2A-9CC0-B68B-3A123342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898EB56-8DDF-F647-622B-6DEF7A624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A940274-0CB2-F25C-729D-47F04E0F8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178B12-53A4-4924-B2A6-56A0CE8DD19D}" type="datetimeFigureOut">
              <a:rPr lang="sk-SK" smtClean="0"/>
              <a:t>09. 04. 2026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8BC9D37-3080-B59A-29B0-0146B4C93A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A467E97-25B8-563C-B711-61D6CD8227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0FA9E5-36E9-4163-A552-124F4FF5BF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62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CACBEC-59C7-F214-1475-308883953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75854"/>
            <a:ext cx="9144000" cy="2978727"/>
          </a:xfrm>
        </p:spPr>
        <p:txBody>
          <a:bodyPr>
            <a:normAutofit/>
          </a:bodyPr>
          <a:lstStyle/>
          <a:p>
            <a:r>
              <a:rPr lang="sk-SK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 návrh a výroba didaktickej vstrekovacej formy</a:t>
            </a:r>
            <a:endParaRPr lang="sk-SK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8E84AF0-54B3-43E4-1A40-0A9073FD59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54" y="4470546"/>
            <a:ext cx="12007273" cy="1912147"/>
          </a:xfrm>
        </p:spPr>
        <p:txBody>
          <a:bodyPr>
            <a:normAutofit/>
          </a:bodyPr>
          <a:lstStyle/>
          <a:p>
            <a:pPr algn="l"/>
            <a:r>
              <a:rPr lang="sk-SK" b="1" dirty="0"/>
              <a:t>ŠVOČ</a:t>
            </a:r>
            <a:r>
              <a:rPr lang="sk-SK" dirty="0"/>
              <a:t> </a:t>
            </a:r>
          </a:p>
          <a:p>
            <a:pPr algn="l"/>
            <a:r>
              <a:rPr lang="sk-SK" dirty="0"/>
              <a:t>(Študentská vedecká a odborná činnosť)</a:t>
            </a:r>
          </a:p>
          <a:p>
            <a:pPr algn="l"/>
            <a:r>
              <a:rPr lang="sk-SK" dirty="0"/>
              <a:t>Katedrové kolo                                                                                                           Košice, 15.4.2026</a:t>
            </a:r>
          </a:p>
          <a:p>
            <a:pPr algn="l"/>
            <a:r>
              <a:rPr lang="sk-SK" dirty="0"/>
              <a:t>										       16.4.2026	 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4854EC0E-162B-2EC7-5392-683CFAD05EDB}"/>
              </a:ext>
            </a:extLst>
          </p:cNvPr>
          <p:cNvSpPr txBox="1"/>
          <p:nvPr/>
        </p:nvSpPr>
        <p:spPr>
          <a:xfrm>
            <a:off x="4761346" y="3820176"/>
            <a:ext cx="5823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>
                <a:solidFill>
                  <a:srgbClr val="EE0000"/>
                </a:solidFill>
              </a:rPr>
              <a:t>Ivan  POKOJNÝ</a:t>
            </a:r>
          </a:p>
        </p:txBody>
      </p:sp>
    </p:spTree>
    <p:extLst>
      <p:ext uri="{BB962C8B-B14F-4D97-AF65-F5344CB8AC3E}">
        <p14:creationId xmlns:p14="http://schemas.microsoft.com/office/powerpoint/2010/main" val="51082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C1AC3E-5BF0-07E8-3363-DB199EC97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Osnova prezentácie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240A136-8CE6-807F-27A0-4868F0269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b="1" dirty="0">
                <a:solidFill>
                  <a:srgbClr val="E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Dodržujte časový limit prezentácie 7-8 min!!!</a:t>
            </a:r>
          </a:p>
          <a:p>
            <a:endParaRPr lang="sk-SK" b="1" dirty="0">
              <a:solidFill>
                <a:srgbClr val="EE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15.04.2026      9.10 – 12.20 hod.                   II. Ing. PPSV                          S12</a:t>
            </a:r>
            <a:endParaRPr lang="sk-SK" sz="2000" b="1" dirty="0">
              <a:solidFill>
                <a:srgbClr val="EE0000"/>
              </a:solidFill>
            </a:endParaRPr>
          </a:p>
          <a:p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16.04.2026      13.30 – 16.40 hod.                 II. Ing. ST                               S12</a:t>
            </a:r>
            <a:endParaRPr lang="sk-SK" sz="2000" b="1" dirty="0"/>
          </a:p>
          <a:p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16.04.2026      9.10 – 16.40 hod.                   III. </a:t>
            </a:r>
            <a:r>
              <a:rPr lang="sk-SK" sz="2000" b="1" dirty="0" err="1">
                <a:solidFill>
                  <a:srgbClr val="EE0000"/>
                </a:solidFill>
                <a:latin typeface="Times New Roman"/>
                <a:cs typeface="Times New Roman"/>
              </a:rPr>
              <a:t>Bc</a:t>
            </a:r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 </a:t>
            </a:r>
            <a:r>
              <a:rPr lang="sk-SK" sz="2000" b="1" dirty="0" err="1">
                <a:solidFill>
                  <a:srgbClr val="EE0000"/>
                </a:solidFill>
                <a:latin typeface="Times New Roman"/>
                <a:cs typeface="Times New Roman"/>
              </a:rPr>
              <a:t>PPSV+TMaISV</a:t>
            </a:r>
            <a:r>
              <a:rPr lang="sk-SK" sz="2000" b="1" dirty="0">
                <a:solidFill>
                  <a:srgbClr val="EE0000"/>
                </a:solidFill>
                <a:latin typeface="Times New Roman"/>
                <a:cs typeface="Times New Roman"/>
              </a:rPr>
              <a:t>          S1 </a:t>
            </a:r>
            <a:endParaRPr lang="sk-SK" sz="2000" b="1" dirty="0"/>
          </a:p>
          <a:p>
            <a:endParaRPr lang="sk-SK" b="1" dirty="0">
              <a:solidFill>
                <a:srgbClr val="EE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41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rgbClr val="0070C0"/>
                </a:solidFill>
              </a:rPr>
              <a:t>Ciele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Zdôvodnenie výberu témy</a:t>
            </a:r>
          </a:p>
          <a:p>
            <a:endParaRPr lang="sk-SK" dirty="0"/>
          </a:p>
          <a:p>
            <a:r>
              <a:rPr lang="sk-SK" dirty="0"/>
              <a:t>Definovanie hlavného cieľa práce a čiastkových cieľov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1FB17BA-27E4-DE7A-84C7-FE1D751C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263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rgbClr val="0070C0"/>
                </a:solidFill>
              </a:rPr>
              <a:t>Analytická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....  (napr. tabuľky, grafy, obrázky, snímky obrazovky, schémy, výpočty  ....).</a:t>
            </a:r>
          </a:p>
          <a:p>
            <a:r>
              <a:rPr lang="sk-SK" dirty="0"/>
              <a:t>Východiskový stav riešenej problematiky.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0963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rgbClr val="0070C0"/>
                </a:solidFill>
              </a:rPr>
              <a:t>Zhodnotenie návrhov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pl-PL" dirty="0"/>
              <a:t>Zamerať sa na ekonomické zhodnotenie návrhov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6037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rgbClr val="0070C0"/>
                </a:solidFill>
              </a:rPr>
              <a:t>Navrhované odporúčania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Vlastné navrhované opatrenia</a:t>
            </a:r>
          </a:p>
          <a:p>
            <a:r>
              <a:rPr lang="sk-SK" dirty="0"/>
              <a:t> ....  (napr. tabuľky, grafy, obrázky, snímky obrazovky, schémy, výpočty  ....).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539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rgbClr val="0070C0"/>
                </a:solidFill>
              </a:rPr>
              <a:t>Závery analýzy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slide</a:t>
            </a:r>
          </a:p>
          <a:p>
            <a:r>
              <a:rPr lang="sk-SK" dirty="0"/>
              <a:t>....  (napr. hlavné zistenia analýzy, sumarizácia výsledkov analýzy, ....).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8216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>
            <a:extLst>
              <a:ext uri="{FF2B5EF4-FFF2-40B4-BE49-F238E27FC236}">
                <a16:creationId xmlns:a16="http://schemas.microsoft.com/office/drawing/2014/main" id="{44EF8059-4A25-11FA-BD08-FE6B1FE256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964" y="3429000"/>
            <a:ext cx="2615337" cy="2612283"/>
          </a:xfrm>
          <a:prstGeom prst="rect">
            <a:avLst/>
          </a:prstGeom>
        </p:spPr>
      </p:pic>
      <p:sp>
        <p:nvSpPr>
          <p:cNvPr id="5" name="BlokTextu 4">
            <a:extLst>
              <a:ext uri="{FF2B5EF4-FFF2-40B4-BE49-F238E27FC236}">
                <a16:creationId xmlns:a16="http://schemas.microsoft.com/office/drawing/2014/main" id="{1D89CAB8-6A71-C441-D1E0-8E6BDBFBE1E6}"/>
              </a:ext>
            </a:extLst>
          </p:cNvPr>
          <p:cNvSpPr txBox="1"/>
          <p:nvPr/>
        </p:nvSpPr>
        <p:spPr>
          <a:xfrm>
            <a:off x="551934" y="2751210"/>
            <a:ext cx="83399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dirty="0">
                <a:solidFill>
                  <a:srgbClr val="003F87"/>
                </a:solidFill>
                <a:latin typeface="CamberW04-SemiBold" panose="01000000000000000000" pitchFamily="2" charset="-18"/>
              </a:rPr>
              <a:t>ĎAKUJEM ZA POZORNOSŤ</a:t>
            </a:r>
            <a:endParaRPr lang="en-GB" sz="4400" dirty="0">
              <a:solidFill>
                <a:srgbClr val="003F87"/>
              </a:solidFill>
              <a:latin typeface="CamberW04-SemiBold" panose="010000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47102362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175</Words>
  <Application>Microsoft Office PowerPoint</Application>
  <PresentationFormat>Širokouhlá</PresentationFormat>
  <Paragraphs>33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CamberW04-SemiBold</vt:lpstr>
      <vt:lpstr>Times New Roman</vt:lpstr>
      <vt:lpstr>Motív Office</vt:lpstr>
      <vt:lpstr>CAD návrh a výroba didaktickej vstrekovacej formy</vt:lpstr>
      <vt:lpstr>Osnova prezentácie</vt:lpstr>
      <vt:lpstr>Ciele práce</vt:lpstr>
      <vt:lpstr>Analytická časť práce</vt:lpstr>
      <vt:lpstr>Zhodnotenie návrhov</vt:lpstr>
      <vt:lpstr>Navrhované odporúčania</vt:lpstr>
      <vt:lpstr>Závery analýzy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doc. Ing. Ivan Gajdoš, PhD.</dc:creator>
  <cp:lastModifiedBy>Ľuboš Kaščák</cp:lastModifiedBy>
  <cp:revision>11</cp:revision>
  <dcterms:created xsi:type="dcterms:W3CDTF">2026-04-08T10:24:48Z</dcterms:created>
  <dcterms:modified xsi:type="dcterms:W3CDTF">2026-04-09T10:41:39Z</dcterms:modified>
</cp:coreProperties>
</file>