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64" r:id="rId4"/>
    <p:sldId id="265" r:id="rId5"/>
    <p:sldId id="274" r:id="rId6"/>
    <p:sldId id="278" r:id="rId7"/>
    <p:sldId id="284" r:id="rId8"/>
    <p:sldId id="280" r:id="rId9"/>
    <p:sldId id="281" r:id="rId10"/>
    <p:sldId id="282" r:id="rId11"/>
    <p:sldId id="275" r:id="rId12"/>
    <p:sldId id="276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8A54"/>
    <a:srgbClr val="2B4A89"/>
    <a:srgbClr val="36589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74" autoAdjust="0"/>
    <p:restoredTop sz="96106" autoAdjust="0"/>
  </p:normalViewPr>
  <p:slideViewPr>
    <p:cSldViewPr snapToGrid="0">
      <p:cViewPr varScale="1">
        <p:scale>
          <a:sx n="103" d="100"/>
          <a:sy n="103" d="100"/>
        </p:scale>
        <p:origin x="114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á sním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14">
            <a:extLst>
              <a:ext uri="{FF2B5EF4-FFF2-40B4-BE49-F238E27FC236}">
                <a16:creationId xmlns:a16="http://schemas.microsoft.com/office/drawing/2014/main" id="{107D4B54-69E3-1599-CEFD-37D955997B7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97" t="11939" r="33403" b="32954"/>
          <a:stretch/>
        </p:blipFill>
        <p:spPr bwMode="auto">
          <a:xfrm>
            <a:off x="346866" y="340591"/>
            <a:ext cx="1024734" cy="105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dnadpis 2">
            <a:extLst>
              <a:ext uri="{FF2B5EF4-FFF2-40B4-BE49-F238E27FC236}">
                <a16:creationId xmlns:a16="http://schemas.microsoft.com/office/drawing/2014/main" id="{E040F6EC-357A-FE8A-E948-A18DBC8A39D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725247" y="376748"/>
            <a:ext cx="6310922" cy="10001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>
                <a:srgbClr val="0070C0"/>
              </a:buClr>
              <a:buFont typeface="Franklin Gothic Book" panose="020B0503020102020204" pitchFamily="34" charset="0"/>
              <a:buChar char="■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  <a:defRPr sz="2000" i="1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 i="1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Technická univerzita v Košiciach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Strojnícka fakulta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Katedra technológií, materiálov a počítačovej podpory výroby</a:t>
            </a:r>
          </a:p>
          <a:p>
            <a:pPr marL="0" marR="0" lvl="0" indent="0" algn="ctr" defTabSz="91440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endParaRPr kumimoji="0" lang="sk-SK" altLang="sk-SK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A8CEA47-F9F6-B9BC-4B3C-2844823D8F49}"/>
              </a:ext>
            </a:extLst>
          </p:cNvPr>
          <p:cNvSpPr/>
          <p:nvPr userDrawn="1"/>
        </p:nvSpPr>
        <p:spPr>
          <a:xfrm>
            <a:off x="0" y="6183844"/>
            <a:ext cx="12192000" cy="476968"/>
          </a:xfrm>
          <a:prstGeom prst="rect">
            <a:avLst/>
          </a:prstGeom>
          <a:solidFill>
            <a:srgbClr val="2B4A89"/>
          </a:solidFill>
          <a:ln>
            <a:solidFill>
              <a:srgbClr val="2B4A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E1F318F0-0F2B-980B-B86D-1815F087275B}"/>
              </a:ext>
            </a:extLst>
          </p:cNvPr>
          <p:cNvSpPr txBox="1">
            <a:spLocks/>
          </p:cNvSpPr>
          <p:nvPr userDrawn="1"/>
        </p:nvSpPr>
        <p:spPr>
          <a:xfrm>
            <a:off x="1418492" y="3602038"/>
            <a:ext cx="9144000" cy="26389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dirty="0">
                <a:solidFill>
                  <a:srgbClr val="948A54"/>
                </a:solidFill>
              </a:rPr>
              <a:t>Obhajoba diplomovej práce</a:t>
            </a:r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r>
              <a:rPr lang="sk-SK" dirty="0">
                <a:solidFill>
                  <a:srgbClr val="2B4A89"/>
                </a:solidFill>
              </a:rPr>
              <a:t>Košice, 2024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467E6320-3B4D-0773-60C8-FDBB521FEE43}"/>
              </a:ext>
            </a:extLst>
          </p:cNvPr>
          <p:cNvSpPr txBox="1"/>
          <p:nvPr userDrawn="1"/>
        </p:nvSpPr>
        <p:spPr>
          <a:xfrm>
            <a:off x="5609650" y="5360635"/>
            <a:ext cx="1590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2B4A89"/>
                </a:solidFill>
              </a:rPr>
              <a:t>Autor práce:</a:t>
            </a:r>
          </a:p>
          <a:p>
            <a:r>
              <a:rPr lang="sk-SK" sz="2000" dirty="0">
                <a:solidFill>
                  <a:srgbClr val="2B4A89"/>
                </a:solidFill>
              </a:rPr>
              <a:t>Vedúci práce:</a:t>
            </a:r>
          </a:p>
        </p:txBody>
      </p:sp>
    </p:spTree>
    <p:extLst>
      <p:ext uri="{BB962C8B-B14F-4D97-AF65-F5344CB8AC3E}">
        <p14:creationId xmlns:p14="http://schemas.microsoft.com/office/powerpoint/2010/main" val="47644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922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54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k-SK" dirty="0">
                <a:solidFill>
                  <a:srgbClr val="948A54"/>
                </a:solidFill>
              </a:rPr>
              <a:t>Obsah práce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2A2F0E52-ECB6-C2FB-10EB-54E949CE37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4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651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53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581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353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19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263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27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dirty="0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359877"/>
            <a:ext cx="10515600" cy="4817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744C30B-4140-AA54-08CC-509B4306AE59}"/>
              </a:ext>
            </a:extLst>
          </p:cNvPr>
          <p:cNvSpPr/>
          <p:nvPr userDrawn="1"/>
        </p:nvSpPr>
        <p:spPr>
          <a:xfrm>
            <a:off x="0" y="6176964"/>
            <a:ext cx="12192000" cy="483848"/>
          </a:xfrm>
          <a:prstGeom prst="rect">
            <a:avLst/>
          </a:prstGeom>
          <a:solidFill>
            <a:srgbClr val="36589C"/>
          </a:solidFill>
          <a:ln>
            <a:solidFill>
              <a:srgbClr val="3658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29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948A5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2B4A89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rgbClr val="2B4A89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rgbClr val="2B4A89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kTextu 14">
            <a:extLst>
              <a:ext uri="{FF2B5EF4-FFF2-40B4-BE49-F238E27FC236}">
                <a16:creationId xmlns:a16="http://schemas.microsoft.com/office/drawing/2014/main" id="{ED93B5D5-E6ED-417E-AB04-01E047DBE776}"/>
              </a:ext>
            </a:extLst>
          </p:cNvPr>
          <p:cNvSpPr txBox="1"/>
          <p:nvPr/>
        </p:nvSpPr>
        <p:spPr>
          <a:xfrm flipH="1">
            <a:off x="7244862" y="5319533"/>
            <a:ext cx="4419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2B4A89"/>
                </a:solidFill>
              </a:rPr>
              <a:t>Titul Meno Priezvisko</a:t>
            </a:r>
          </a:p>
          <a:p>
            <a:r>
              <a:rPr lang="sk-SK" sz="2000" b="1" dirty="0">
                <a:solidFill>
                  <a:srgbClr val="948A54"/>
                </a:solidFill>
              </a:rPr>
              <a:t>Titul Meno Priezvisko</a:t>
            </a:r>
          </a:p>
        </p:txBody>
      </p:sp>
      <p:sp>
        <p:nvSpPr>
          <p:cNvPr id="2" name="Nadpis 1"/>
          <p:cNvSpPr txBox="1">
            <a:spLocks/>
          </p:cNvSpPr>
          <p:nvPr/>
        </p:nvSpPr>
        <p:spPr>
          <a:xfrm>
            <a:off x="1524000" y="1562099"/>
            <a:ext cx="9144000" cy="19478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3658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solidFill>
                  <a:srgbClr val="2B4A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Upravte štýly predlohy textu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9CDCEC-2D24-54FD-91E6-23A3773C59ED}"/>
              </a:ext>
            </a:extLst>
          </p:cNvPr>
          <p:cNvSpPr/>
          <p:nvPr/>
        </p:nvSpPr>
        <p:spPr>
          <a:xfrm>
            <a:off x="2416629" y="5710335"/>
            <a:ext cx="634481" cy="289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BlokTextu 14">
            <a:extLst>
              <a:ext uri="{FF2B5EF4-FFF2-40B4-BE49-F238E27FC236}">
                <a16:creationId xmlns:a16="http://schemas.microsoft.com/office/drawing/2014/main" id="{11B4A0BA-3A05-80E7-E2B3-F2ABCF205819}"/>
              </a:ext>
            </a:extLst>
          </p:cNvPr>
          <p:cNvSpPr txBox="1"/>
          <p:nvPr/>
        </p:nvSpPr>
        <p:spPr>
          <a:xfrm flipH="1">
            <a:off x="2331098" y="5624126"/>
            <a:ext cx="1035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solidFill>
                  <a:srgbClr val="2B4A89"/>
                </a:solidFill>
              </a:rPr>
              <a:t>2025</a:t>
            </a:r>
            <a:endParaRPr lang="sk-SK" sz="2000" dirty="0">
              <a:solidFill>
                <a:srgbClr val="948A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316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9582AF3D-C702-8DF0-4BCD-EE726F275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9" y="2857500"/>
            <a:ext cx="8229600" cy="1143000"/>
          </a:xfrm>
        </p:spPr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Ďakujem za pozornosť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8AD0490-96A8-D2B6-6FE2-3F8B449A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117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Autofit/>
          </a:bodyPr>
          <a:lstStyle/>
          <a:p>
            <a:r>
              <a:rPr lang="sk-SK" dirty="0"/>
              <a:t>Otázky z posudku školiteľa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/>
          </a:p>
          <a:p>
            <a:r>
              <a:rPr lang="sk-SK" dirty="0">
                <a:solidFill>
                  <a:srgbClr val="948A54"/>
                </a:solidFill>
              </a:rPr>
              <a:t>Uvedenie otázky školiteľa</a:t>
            </a:r>
          </a:p>
          <a:p>
            <a:endParaRPr lang="sk-SK" dirty="0"/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85B5F21-1C3D-DF0B-15CF-AD02081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461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Otázky z posudku oponenta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>
              <a:solidFill>
                <a:srgbClr val="948A54"/>
              </a:solidFill>
            </a:endParaRPr>
          </a:p>
          <a:p>
            <a:r>
              <a:rPr lang="sk-SK" dirty="0">
                <a:solidFill>
                  <a:srgbClr val="948A54"/>
                </a:solidFill>
              </a:rPr>
              <a:t>Uvedenie otázky oponenta</a:t>
            </a:r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9E756B2-3140-A4DF-3BAB-5C3C164D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7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Obsah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396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Zdôvodnenie výberu témy</a:t>
            </a:r>
          </a:p>
          <a:p>
            <a:endParaRPr lang="sk-SK" dirty="0"/>
          </a:p>
          <a:p>
            <a:r>
              <a:rPr lang="sk-SK" dirty="0"/>
              <a:t>Definovanie hlavného cieľa práce a čiastkových cieľov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1-2 </a:t>
            </a:r>
            <a:r>
              <a:rPr lang="sk-SK" dirty="0" err="1"/>
              <a:t>slaidy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FC07C09-438C-D50B-A964-6D1E25E1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511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3-5 </a:t>
            </a:r>
            <a:r>
              <a:rPr lang="sk-SK" dirty="0" err="1"/>
              <a:t>slaidov</a:t>
            </a:r>
            <a:endParaRPr lang="sk-SK" dirty="0"/>
          </a:p>
          <a:p>
            <a:r>
              <a:rPr lang="sk-SK" dirty="0"/>
              <a:t> ....  (napr. tabuľky, grafy, obrázky, snímky obrazovky, schémy, výpočty  ....).</a:t>
            </a:r>
          </a:p>
          <a:p>
            <a:r>
              <a:rPr lang="sk-SK" dirty="0"/>
              <a:t>Východiskový stav riešenej problematiky.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....  (napr. hlavné zistenia analýzy, sumarizácia výsledkov analýzy, ....).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821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Návrhy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2-4 </a:t>
            </a:r>
            <a:r>
              <a:rPr lang="sk-SK" dirty="0" err="1"/>
              <a:t>slaidy</a:t>
            </a:r>
            <a:endParaRPr lang="sk-SK" dirty="0"/>
          </a:p>
          <a:p>
            <a:r>
              <a:rPr lang="sk-SK" dirty="0"/>
              <a:t>Vlastné navrhované opatrenia</a:t>
            </a:r>
          </a:p>
          <a:p>
            <a:r>
              <a:rPr lang="sk-SK" dirty="0"/>
              <a:t> ....  (napr. tabuľky, grafy, obrázky, snímky obrazovky, schémy, výpočty  ....).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539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Zhodnotenie návrhov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Zamerať sa na ekonomické zhodnotenie návrhov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03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 a prínos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Význam práce pre hospodársku prax.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8101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192</Words>
  <Application>Microsoft Office PowerPoint</Application>
  <PresentationFormat>Širokoúhlá obrazovka</PresentationFormat>
  <Paragraphs>55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Motív balíka Office</vt:lpstr>
      <vt:lpstr>Prezentace aplikace PowerPoint</vt:lpstr>
      <vt:lpstr>Obsah práce</vt:lpstr>
      <vt:lpstr>Ciele práce</vt:lpstr>
      <vt:lpstr>Teoretická časť práce</vt:lpstr>
      <vt:lpstr>Analytická časť práce</vt:lpstr>
      <vt:lpstr>Závery analýzy</vt:lpstr>
      <vt:lpstr>Návrhy práce</vt:lpstr>
      <vt:lpstr>Zhodnotenie návrhov</vt:lpstr>
      <vt:lpstr>Záver a prínos práce</vt:lpstr>
      <vt:lpstr>Ďakujem za pozornosť</vt:lpstr>
      <vt:lpstr>Otázky z posudku školiteľa</vt:lpstr>
      <vt:lpstr>Otázky z posudku oponenta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 Šebo</dc:creator>
  <cp:lastModifiedBy>Ján Varga</cp:lastModifiedBy>
  <cp:revision>16</cp:revision>
  <dcterms:created xsi:type="dcterms:W3CDTF">2024-03-21T08:43:21Z</dcterms:created>
  <dcterms:modified xsi:type="dcterms:W3CDTF">2025-05-18T19:17:27Z</dcterms:modified>
</cp:coreProperties>
</file>