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5" r:id="rId4"/>
    <p:sldId id="258" r:id="rId5"/>
    <p:sldId id="261" r:id="rId6"/>
    <p:sldId id="264" r:id="rId7"/>
    <p:sldId id="263" r:id="rId8"/>
    <p:sldId id="259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294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>
            <a:extLst>
              <a:ext uri="{FF2B5EF4-FFF2-40B4-BE49-F238E27FC236}">
                <a16:creationId xmlns:a16="http://schemas.microsoft.com/office/drawing/2014/main" id="{AD694B24-7819-0952-8C48-3FFFDDB0EFC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FAEA64FF-2CBD-2155-29AD-BD9BFFED75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CB5A6-C936-4FA2-A16B-BD2D8E0853EA}" type="datetimeFigureOut">
              <a:rPr lang="sk-SK" smtClean="0"/>
              <a:t>24. 3. 2025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1D49138A-0659-0A51-D3B5-31C3C3EC1F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6F1CF709-F646-C1F1-2D0A-5F8867A67A9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1D0DAD-81D3-4A6E-B418-B0B6B95FA95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39941576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44406-2F3A-458F-B460-21D2D0643D37}" type="datetimeFigureOut">
              <a:rPr lang="sk-SK" smtClean="0"/>
              <a:t>24. 3. 2025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4A5284-AC98-4B23-AFBF-0197E483F9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75463687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CEB6-F765-4434-B018-774BD202F2F0}" type="datetime1">
              <a:rPr lang="sk-SK" smtClean="0"/>
              <a:t>24. 3. 2025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2D89-D995-4E22-AD70-4331603900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8379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14674-42E3-4A7E-8A99-5CAEF57356D4}" type="datetime1">
              <a:rPr lang="sk-SK" smtClean="0"/>
              <a:t>24. 3. 2025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2D89-D995-4E22-AD70-4331603900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96980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B2B5-A93A-477F-B737-EE46B5C29688}" type="datetime1">
              <a:rPr lang="sk-SK" smtClean="0"/>
              <a:t>24. 3. 2025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2D89-D995-4E22-AD70-4331603900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88090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9643D-2607-4110-9C7C-9A70D474746D}" type="datetime1">
              <a:rPr lang="sk-SK" smtClean="0"/>
              <a:t>24. 3. 2025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2D89-D995-4E22-AD70-4331603900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22122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1E199-A132-4082-8A9D-505C2EA08286}" type="datetime1">
              <a:rPr lang="sk-SK" smtClean="0"/>
              <a:t>24. 3. 2025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2D89-D995-4E22-AD70-4331603900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35358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13565-9AF6-4CC1-AD9A-A904872395F6}" type="datetime1">
              <a:rPr lang="sk-SK" smtClean="0"/>
              <a:t>24. 3. 2025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2D89-D995-4E22-AD70-4331603900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1317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6116-8379-429C-B62F-E4C397265464}" type="datetime1">
              <a:rPr lang="sk-SK" smtClean="0"/>
              <a:t>24. 3. 2025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2D89-D995-4E22-AD70-4331603900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5118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4EB7-C38B-4B26-879A-31C49ABAA88E}" type="datetime1">
              <a:rPr lang="sk-SK" smtClean="0"/>
              <a:t>24. 3. 2025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2D89-D995-4E22-AD70-4331603900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9612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E18E-1D72-44AA-8F81-3F0DA1CD8AC3}" type="datetime1">
              <a:rPr lang="sk-SK" smtClean="0"/>
              <a:t>24. 3. 2025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2D89-D995-4E22-AD70-4331603900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28371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970D5-145E-4E04-A657-9C331E0DC681}" type="datetime1">
              <a:rPr lang="sk-SK" smtClean="0"/>
              <a:t>24. 3. 2025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2D89-D995-4E22-AD70-4331603900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81116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B438-5DF6-4788-A764-3A159DA48ACE}" type="datetime1">
              <a:rPr lang="sk-SK" smtClean="0"/>
              <a:t>24. 3. 2025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2D89-D995-4E22-AD70-4331603900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27616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376B75-7737-4BA9-90F2-53B0EAABB1C9}" type="datetime1">
              <a:rPr lang="sk-SK" smtClean="0"/>
              <a:t>24. 3. 2025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422D89-D995-4E22-AD70-4331603900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77218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F19F52-1BEA-064C-017A-CA370A0096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5994" y="2100262"/>
            <a:ext cx="10204450" cy="2363788"/>
          </a:xfrm>
        </p:spPr>
        <p:txBody>
          <a:bodyPr>
            <a:normAutofit fontScale="90000"/>
          </a:bodyPr>
          <a:lstStyle/>
          <a:p>
            <a:br>
              <a:rPr lang="sk-SK" dirty="0">
                <a:solidFill>
                  <a:schemeClr val="accent1"/>
                </a:solidFill>
              </a:rPr>
            </a:br>
            <a:r>
              <a:rPr lang="sk-SK" sz="4900" dirty="0">
                <a:solidFill>
                  <a:schemeClr val="accent1"/>
                </a:solidFill>
              </a:rPr>
              <a:t>Študentská vedecká a odborná činnosť</a:t>
            </a:r>
            <a:br>
              <a:rPr lang="sk-SK" sz="4900" dirty="0">
                <a:solidFill>
                  <a:schemeClr val="accent1"/>
                </a:solidFill>
              </a:rPr>
            </a:br>
            <a:br>
              <a:rPr lang="sk-SK" dirty="0">
                <a:solidFill>
                  <a:schemeClr val="accent1"/>
                </a:solidFill>
              </a:rPr>
            </a:br>
            <a:r>
              <a:rPr lang="sk-SK" sz="3600" b="1" dirty="0">
                <a:solidFill>
                  <a:schemeClr val="accent1"/>
                </a:solidFill>
              </a:rPr>
              <a:t>Názov práce:</a:t>
            </a:r>
            <a:r>
              <a:rPr lang="sk-SK" sz="3600" dirty="0">
                <a:solidFill>
                  <a:schemeClr val="accent1"/>
                </a:solidFill>
              </a:rPr>
              <a:t> </a:t>
            </a:r>
            <a:r>
              <a:rPr lang="sk-SK" sz="3600" i="1" dirty="0">
                <a:solidFill>
                  <a:schemeClr val="accent1"/>
                </a:solidFill>
              </a:rPr>
              <a:t>[Doplňte názov práce]</a:t>
            </a:r>
            <a:endParaRPr lang="sk-SK" dirty="0">
              <a:solidFill>
                <a:schemeClr val="accent1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AA2438F-D809-6D86-0586-9126156D99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3775" y="4757738"/>
            <a:ext cx="9144000" cy="1655762"/>
          </a:xfrm>
        </p:spPr>
        <p:txBody>
          <a:bodyPr>
            <a:normAutofit fontScale="550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sk-SK" b="1" dirty="0"/>
              <a:t>Študent:</a:t>
            </a:r>
            <a:r>
              <a:rPr lang="sk-SK" dirty="0"/>
              <a:t> </a:t>
            </a:r>
            <a:r>
              <a:rPr lang="sk-SK" i="1" dirty="0"/>
              <a:t>[Vaše meno]</a:t>
            </a:r>
            <a:endParaRPr lang="sk-SK" dirty="0"/>
          </a:p>
          <a:p>
            <a:pPr algn="l">
              <a:buFont typeface="Arial" panose="020B0604020202020204" pitchFamily="34" charset="0"/>
              <a:buChar char="•"/>
            </a:pPr>
            <a:r>
              <a:rPr lang="sk-SK" b="1" dirty="0"/>
              <a:t>Školiteľ:</a:t>
            </a:r>
            <a:r>
              <a:rPr lang="sk-SK" dirty="0"/>
              <a:t> </a:t>
            </a:r>
            <a:r>
              <a:rPr lang="sk-SK" i="1" dirty="0"/>
              <a:t>[Meno školiteľa]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k-SK" b="1" dirty="0"/>
              <a:t>Konzultant:</a:t>
            </a:r>
            <a:r>
              <a:rPr lang="sk-SK" dirty="0"/>
              <a:t> </a:t>
            </a:r>
            <a:r>
              <a:rPr lang="sk-SK" i="1" dirty="0"/>
              <a:t>[Meno konzultanta]</a:t>
            </a:r>
            <a:endParaRPr lang="sk-SK" b="1" dirty="0"/>
          </a:p>
          <a:p>
            <a:pPr algn="l">
              <a:buFont typeface="Arial" panose="020B0604020202020204" pitchFamily="34" charset="0"/>
              <a:buChar char="•"/>
            </a:pPr>
            <a:r>
              <a:rPr lang="sk-SK" b="1" dirty="0"/>
              <a:t>Študijný odbor:</a:t>
            </a:r>
            <a:r>
              <a:rPr lang="sk-SK" dirty="0"/>
              <a:t> </a:t>
            </a:r>
            <a:r>
              <a:rPr lang="sk-SK" i="1" dirty="0"/>
              <a:t>[Váš študijný odbor]</a:t>
            </a:r>
            <a:endParaRPr lang="sk-SK" dirty="0"/>
          </a:p>
          <a:p>
            <a:pPr algn="l">
              <a:buFont typeface="Arial" panose="020B0604020202020204" pitchFamily="34" charset="0"/>
              <a:buChar char="•"/>
            </a:pPr>
            <a:r>
              <a:rPr lang="sk-SK" b="1" dirty="0"/>
              <a:t>Ročník:</a:t>
            </a:r>
            <a:r>
              <a:rPr lang="sk-SK" dirty="0"/>
              <a:t> </a:t>
            </a:r>
            <a:r>
              <a:rPr lang="sk-SK" i="1" dirty="0"/>
              <a:t>[Váš ročník]</a:t>
            </a:r>
            <a:endParaRPr lang="sk-SK" dirty="0"/>
          </a:p>
          <a:p>
            <a:pPr algn="l">
              <a:buFont typeface="Arial" panose="020B0604020202020204" pitchFamily="34" charset="0"/>
              <a:buChar char="•"/>
            </a:pPr>
            <a:r>
              <a:rPr lang="sk-SK" b="1" dirty="0"/>
              <a:t>Školský rok:</a:t>
            </a:r>
            <a:r>
              <a:rPr lang="sk-SK" dirty="0"/>
              <a:t> </a:t>
            </a:r>
            <a:r>
              <a:rPr lang="sk-SK" i="1" dirty="0"/>
              <a:t>[Školský rok]</a:t>
            </a:r>
            <a:endParaRPr lang="sk-SK" dirty="0"/>
          </a:p>
          <a:p>
            <a:endParaRPr lang="sk-SK" dirty="0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13B66ACB-394F-D4EA-9C04-A56F0BD6276F}"/>
              </a:ext>
            </a:extLst>
          </p:cNvPr>
          <p:cNvSpPr txBox="1"/>
          <p:nvPr/>
        </p:nvSpPr>
        <p:spPr>
          <a:xfrm>
            <a:off x="2323046" y="300513"/>
            <a:ext cx="7545913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2800" b="1" dirty="0">
                <a:latin typeface="+mj-lt"/>
                <a:ea typeface="+mj-ea"/>
                <a:cs typeface="+mj-cs"/>
              </a:rPr>
              <a:t>Technická univerzita v Košiciach</a:t>
            </a:r>
          </a:p>
          <a:p>
            <a:pPr algn="ctr"/>
            <a:r>
              <a:rPr lang="sk-SK" sz="2800" b="1" dirty="0">
                <a:latin typeface="+mj-lt"/>
                <a:ea typeface="+mj-ea"/>
                <a:cs typeface="+mj-cs"/>
              </a:rPr>
              <a:t>Strojnícka fakulta</a:t>
            </a:r>
          </a:p>
          <a:p>
            <a:pPr algn="ctr"/>
            <a:r>
              <a:rPr lang="sk-SK" sz="2800" b="1" dirty="0">
                <a:latin typeface="+mj-lt"/>
                <a:ea typeface="+mj-ea"/>
                <a:cs typeface="+mj-cs"/>
              </a:rPr>
              <a:t>Katedra priemyselného a digitálneho inžinierstva</a:t>
            </a:r>
          </a:p>
          <a:p>
            <a:endParaRPr lang="sk-SK" dirty="0"/>
          </a:p>
        </p:txBody>
      </p:sp>
      <p:pic>
        <p:nvPicPr>
          <p:cNvPr id="7" name="Picture 2" descr="logo">
            <a:extLst>
              <a:ext uri="{FF2B5EF4-FFF2-40B4-BE49-F238E27FC236}">
                <a16:creationId xmlns:a16="http://schemas.microsoft.com/office/drawing/2014/main" id="{36453E87-D6F1-6E60-9AF4-0E0613F241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444" y="87220"/>
            <a:ext cx="992506" cy="111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A32415D2-F05C-316A-01F2-41FB4A7F85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59"/>
            <a:ext cx="2130266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6700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08FA5262-6C26-C6D4-F0F9-957072A950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3600"/>
            <a:ext cx="1440179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AB8C3099-E775-79F7-577D-1D40B201F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chemeClr val="accent1"/>
                </a:solidFill>
              </a:rPr>
              <a:t>Obsah prezentácie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EABA04A-B86B-60D5-1D64-C2030FD9D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Bod 1</a:t>
            </a:r>
          </a:p>
          <a:p>
            <a:r>
              <a:rPr lang="sk-SK" dirty="0"/>
              <a:t>Bod 2</a:t>
            </a:r>
          </a:p>
          <a:p>
            <a:r>
              <a:rPr lang="sk-SK" dirty="0"/>
              <a:t>Bod 3</a:t>
            </a:r>
          </a:p>
          <a:p>
            <a:r>
              <a:rPr lang="sk-SK" dirty="0"/>
              <a:t>Bod 4</a:t>
            </a:r>
          </a:p>
          <a:p>
            <a:r>
              <a:rPr lang="sk-SK" dirty="0"/>
              <a:t>Bod 5</a:t>
            </a:r>
          </a:p>
          <a:p>
            <a:endParaRPr lang="sk-SK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A72C825-7580-FB83-0AF4-2CFAE42F0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2D89-D995-4E22-AD70-433160390018}" type="slidenum">
              <a:rPr lang="sk-SK" smtClean="0"/>
              <a:t>2</a:t>
            </a:fld>
            <a:endParaRPr lang="sk-SK"/>
          </a:p>
        </p:txBody>
      </p:sp>
      <p:pic>
        <p:nvPicPr>
          <p:cNvPr id="4" name="Picture 2" descr="logo">
            <a:extLst>
              <a:ext uri="{FF2B5EF4-FFF2-40B4-BE49-F238E27FC236}">
                <a16:creationId xmlns:a16="http://schemas.microsoft.com/office/drawing/2014/main" id="{7179BBD9-4A7D-956B-A849-BD8C2BFFBA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444" y="87220"/>
            <a:ext cx="992506" cy="111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7366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B36C58-9655-8257-E80E-618E60030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chemeClr val="accent1"/>
                </a:solidFill>
              </a:rPr>
              <a:t>Ciele záverečnej práce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CAA13DC-80FD-37BA-DEFD-79E259004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Cieľ</a:t>
            </a:r>
          </a:p>
          <a:p>
            <a:r>
              <a:rPr lang="sk-SK" dirty="0"/>
              <a:t>Cieľ</a:t>
            </a:r>
          </a:p>
          <a:p>
            <a:r>
              <a:rPr lang="sk-SK" dirty="0"/>
              <a:t>Cieľ</a:t>
            </a:r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343EFF95-C7FE-CA98-9586-1105E819B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2D89-D995-4E22-AD70-433160390018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80617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797D8C6D-C45C-12D2-924D-8A801DB353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3600"/>
            <a:ext cx="1440179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0706183E-ACF1-491A-5799-683871256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>
                <a:solidFill>
                  <a:schemeClr val="accent1"/>
                </a:solidFill>
              </a:rPr>
              <a:t>Nadpis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EAB529-9DEF-9E00-4F81-149ED07E0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C3F8320-5F3F-9DD1-3606-E3BA91686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2D89-D995-4E22-AD70-433160390018}" type="slidenum">
              <a:rPr lang="sk-SK" smtClean="0"/>
              <a:t>4</a:t>
            </a:fld>
            <a:endParaRPr lang="sk-SK"/>
          </a:p>
        </p:txBody>
      </p:sp>
      <p:pic>
        <p:nvPicPr>
          <p:cNvPr id="5" name="Picture 2" descr="logo">
            <a:extLst>
              <a:ext uri="{FF2B5EF4-FFF2-40B4-BE49-F238E27FC236}">
                <a16:creationId xmlns:a16="http://schemas.microsoft.com/office/drawing/2014/main" id="{3FDCC218-D316-B2C2-7620-73E90FBD03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444" y="87220"/>
            <a:ext cx="992506" cy="111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8150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B1603-58F4-EEEF-48E2-217ACACEC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990F2471-B509-1B53-8197-F63941D99E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3600"/>
            <a:ext cx="1440179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891B865-2BB1-EB2D-E5F6-33161E154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>
                <a:solidFill>
                  <a:schemeClr val="accent1"/>
                </a:solidFill>
              </a:rPr>
              <a:t>Nadpis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730CB52-7FA6-3FE6-61B4-2A1EAC302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940BA17A-F10F-9BD0-164B-906448CBD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2D89-D995-4E22-AD70-433160390018}" type="slidenum">
              <a:rPr lang="sk-SK" smtClean="0"/>
              <a:t>5</a:t>
            </a:fld>
            <a:endParaRPr lang="sk-SK"/>
          </a:p>
        </p:txBody>
      </p:sp>
      <p:pic>
        <p:nvPicPr>
          <p:cNvPr id="5" name="Picture 2" descr="logo">
            <a:extLst>
              <a:ext uri="{FF2B5EF4-FFF2-40B4-BE49-F238E27FC236}">
                <a16:creationId xmlns:a16="http://schemas.microsoft.com/office/drawing/2014/main" id="{22A23F17-A028-B7D8-2284-1C5E6717CE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444" y="87220"/>
            <a:ext cx="992506" cy="111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9376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9AFFE4-B28E-B465-9265-AEBCA8167A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CD5FF8F5-BCEC-A17E-F9BE-7B5DF9326F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3600"/>
            <a:ext cx="1440179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F3C4FDD6-E870-DC7C-140E-4203FBCA3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>
                <a:solidFill>
                  <a:schemeClr val="accent1"/>
                </a:solidFill>
              </a:rPr>
              <a:t>Nadpis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8888BAC-0C46-F425-2B8C-6687C2190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7D96143D-2BFC-382A-E4EA-C8FCB2E93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2D89-D995-4E22-AD70-433160390018}" type="slidenum">
              <a:rPr lang="sk-SK" smtClean="0"/>
              <a:t>6</a:t>
            </a:fld>
            <a:endParaRPr lang="sk-SK"/>
          </a:p>
        </p:txBody>
      </p:sp>
      <p:pic>
        <p:nvPicPr>
          <p:cNvPr id="5" name="Picture 2" descr="logo">
            <a:extLst>
              <a:ext uri="{FF2B5EF4-FFF2-40B4-BE49-F238E27FC236}">
                <a16:creationId xmlns:a16="http://schemas.microsoft.com/office/drawing/2014/main" id="{E543385E-8238-1032-60B1-7F47CD39A2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444" y="87220"/>
            <a:ext cx="992506" cy="111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7359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C6CC34-1C9E-25F7-FF1B-EE0DC1EFA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chemeClr val="accent1"/>
                </a:solidFill>
              </a:rPr>
              <a:t>Použitá literatúra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47F5BCA-1CCA-C542-ED87-9C1EE5872C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A4821662-0EA2-9518-678E-13112D0C8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2D89-D995-4E22-AD70-433160390018}" type="slidenum">
              <a:rPr lang="sk-SK" smtClean="0"/>
              <a:t>7</a:t>
            </a:fld>
            <a:endParaRPr lang="sk-SK"/>
          </a:p>
        </p:txBody>
      </p:sp>
      <p:pic>
        <p:nvPicPr>
          <p:cNvPr id="5" name="Picture 2" descr="logo">
            <a:extLst>
              <a:ext uri="{FF2B5EF4-FFF2-40B4-BE49-F238E27FC236}">
                <a16:creationId xmlns:a16="http://schemas.microsoft.com/office/drawing/2014/main" id="{7845BE16-FBB7-23DC-A4F8-E09EBD3E79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444" y="87220"/>
            <a:ext cx="992506" cy="111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E7493B34-B014-64B1-06F0-888D4B977D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3600"/>
            <a:ext cx="1440179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5714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E9660EC-03AC-A1BD-FDE6-8BF385F4A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marL="0" indent="0" algn="ctr">
              <a:buNone/>
            </a:pPr>
            <a:r>
              <a:rPr lang="sk-SK" sz="4800" dirty="0">
                <a:solidFill>
                  <a:schemeClr val="accent1"/>
                </a:solidFill>
              </a:rPr>
              <a:t>Ďakujem za pozornosť!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1FF989E3-BD44-DA86-3EAD-E4A1CA2FD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2D89-D995-4E22-AD70-433160390018}" type="slidenum">
              <a:rPr lang="sk-SK" smtClean="0"/>
              <a:t>8</a:t>
            </a:fld>
            <a:endParaRPr lang="sk-SK"/>
          </a:p>
        </p:txBody>
      </p:sp>
      <p:pic>
        <p:nvPicPr>
          <p:cNvPr id="5" name="Picture 2" descr="logo">
            <a:extLst>
              <a:ext uri="{FF2B5EF4-FFF2-40B4-BE49-F238E27FC236}">
                <a16:creationId xmlns:a16="http://schemas.microsoft.com/office/drawing/2014/main" id="{1D8B8370-83FA-F715-9065-B2491BE8E8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444" y="87220"/>
            <a:ext cx="992506" cy="111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577B86C2-3CE8-FA81-BE66-E02FFAE3F5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3600"/>
            <a:ext cx="1440179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3281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A010DFA-9C8F-4394-3305-534D7C2EE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sk-SK" dirty="0"/>
          </a:p>
          <a:p>
            <a:pPr algn="ctr"/>
            <a:endParaRPr lang="sk-SK" dirty="0"/>
          </a:p>
          <a:p>
            <a:pPr marL="0" indent="0" algn="ctr">
              <a:buNone/>
            </a:pPr>
            <a:endParaRPr lang="sk-SK" dirty="0"/>
          </a:p>
          <a:p>
            <a:pPr marL="0" indent="0" algn="ctr">
              <a:buNone/>
            </a:pPr>
            <a:r>
              <a:rPr lang="sk-SK" sz="4800" dirty="0">
                <a:solidFill>
                  <a:schemeClr val="accent1"/>
                </a:solidFill>
              </a:rPr>
              <a:t>Otázky a diskusia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4E96F1D-2AB2-DB57-9F65-38621010E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2D89-D995-4E22-AD70-433160390018}" type="slidenum">
              <a:rPr lang="sk-SK" smtClean="0"/>
              <a:t>9</a:t>
            </a:fld>
            <a:endParaRPr lang="sk-SK"/>
          </a:p>
        </p:txBody>
      </p:sp>
      <p:pic>
        <p:nvPicPr>
          <p:cNvPr id="5" name="Picture 2" descr="logo">
            <a:extLst>
              <a:ext uri="{FF2B5EF4-FFF2-40B4-BE49-F238E27FC236}">
                <a16:creationId xmlns:a16="http://schemas.microsoft.com/office/drawing/2014/main" id="{1E48B392-A0A6-C0F8-B964-6B6FBE380E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444" y="87220"/>
            <a:ext cx="992506" cy="111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43473E0B-13F9-10F1-91FB-6D5EDFC52F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3600"/>
            <a:ext cx="1440179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7073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ív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ív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í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104</Words>
  <Application>Microsoft Office PowerPoint</Application>
  <PresentationFormat>Širokouhlá</PresentationFormat>
  <Paragraphs>40</Paragraphs>
  <Slides>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 Študentská vedecká a odborná činnosť  Názov práce: [Doplňte názov práce]</vt:lpstr>
      <vt:lpstr>Obsah prezentácie</vt:lpstr>
      <vt:lpstr>Ciele záverečnej práce</vt:lpstr>
      <vt:lpstr>Nadpis</vt:lpstr>
      <vt:lpstr>Nadpis</vt:lpstr>
      <vt:lpstr>Nadpis</vt:lpstr>
      <vt:lpstr>Použitá literatúra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Marek Mizerák</dc:creator>
  <cp:lastModifiedBy>Marek Kliment</cp:lastModifiedBy>
  <cp:revision>2</cp:revision>
  <dcterms:created xsi:type="dcterms:W3CDTF">2025-03-10T10:50:28Z</dcterms:created>
  <dcterms:modified xsi:type="dcterms:W3CDTF">2025-03-24T10:02:54Z</dcterms:modified>
</cp:coreProperties>
</file>